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91" r:id="rId1"/>
  </p:sldMasterIdLst>
  <p:sldIdLst>
    <p:sldId id="256" r:id="rId2"/>
    <p:sldId id="257" r:id="rId3"/>
    <p:sldId id="258" r:id="rId4"/>
    <p:sldId id="260" r:id="rId5"/>
    <p:sldId id="259" r:id="rId6"/>
    <p:sldId id="261" r:id="rId7"/>
    <p:sldId id="262" r:id="rId8"/>
    <p:sldId id="263" r:id="rId9"/>
    <p:sldId id="266" r:id="rId10"/>
    <p:sldId id="267" r:id="rId11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88" d="100"/>
          <a:sy n="88" d="100"/>
        </p:scale>
        <p:origin x="600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" y="6334316"/>
            <a:ext cx="12192000" cy="6648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1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72B177-8DA7-44BD-AE42-55A61A07D52B}" type="datetimeFigureOut">
              <a:rPr lang="ru-RU" smtClean="0"/>
              <a:t>25.03.2022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30965F-7BF8-407E-BE84-59F8F122BAA0}" type="slidenum">
              <a:rPr lang="ru-RU" smtClean="0"/>
              <a:t>‹#›</a:t>
            </a:fld>
            <a:endParaRPr lang="ru-RU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081988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72B177-8DA7-44BD-AE42-55A61A07D52B}" type="datetimeFigureOut">
              <a:rPr lang="ru-RU" smtClean="0"/>
              <a:t>25.03.2022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30965F-7BF8-407E-BE84-59F8F122BAA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874934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72B177-8DA7-44BD-AE42-55A61A07D52B}" type="datetimeFigureOut">
              <a:rPr lang="ru-RU" smtClean="0"/>
              <a:t>25.03.2022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30965F-7BF8-407E-BE84-59F8F122BAA0}" type="slidenum">
              <a:rPr lang="ru-RU" smtClean="0"/>
              <a:t>‹#›</a:t>
            </a:fld>
            <a:endParaRPr lang="ru-RU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355045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80" y="1845734"/>
            <a:ext cx="4937760" cy="4023359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72B177-8DA7-44BD-AE42-55A61A07D52B}" type="datetimeFigureOut">
              <a:rPr lang="ru-RU" smtClean="0"/>
              <a:t>25.03.2022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30965F-7BF8-407E-BE84-59F8F122BAA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029708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5"/>
            <a:ext cx="4937760" cy="328676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28676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72B177-8DA7-44BD-AE42-55A61A07D52B}" type="datetimeFigureOut">
              <a:rPr lang="ru-RU" smtClean="0"/>
              <a:t>25.03.2022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30965F-7BF8-407E-BE84-59F8F122BAA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649704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72B177-8DA7-44BD-AE42-55A61A07D52B}" type="datetimeFigureOut">
              <a:rPr lang="ru-RU" smtClean="0"/>
              <a:t>25.03.2022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30965F-7BF8-407E-BE84-59F8F122BAA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002526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72B177-8DA7-44BD-AE42-55A61A07D52B}" type="datetimeFigureOut">
              <a:rPr lang="ru-RU" smtClean="0"/>
              <a:t>25.03.2022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30965F-7BF8-407E-BE84-59F8F122BAA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401217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4672B177-8DA7-44BD-AE42-55A61A07D52B}" type="datetimeFigureOut">
              <a:rPr lang="ru-RU" smtClean="0"/>
              <a:t>25.03.2022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F630965F-7BF8-407E-BE84-59F8F122BAA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197036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645" cy="822960"/>
          </a:xfrm>
        </p:spPr>
        <p:txBody>
          <a:bodyPr tIns="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solidFill>
            <a:schemeClr val="bg2">
              <a:lumMod val="90000"/>
            </a:schemeClr>
          </a:solidFill>
        </p:spPr>
        <p:txBody>
          <a:bodyPr lIns="457200" tIns="45720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4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72B177-8DA7-44BD-AE42-55A61A07D52B}" type="datetimeFigureOut">
              <a:rPr lang="ru-RU" smtClean="0"/>
              <a:t>25.03.2022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30965F-7BF8-407E-BE84-59F8F122BAA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299766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72B177-8DA7-44BD-AE42-55A61A07D52B}" type="datetimeFigureOut">
              <a:rPr lang="ru-RU" smtClean="0"/>
              <a:t>25.03.2022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30965F-7BF8-407E-BE84-59F8F122BAA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080303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2302"/>
            <a:ext cx="2628900" cy="575989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2302"/>
            <a:ext cx="7734300" cy="5759898"/>
          </a:xfrm>
        </p:spPr>
        <p:txBody>
          <a:bodyPr vert="eaVert" lIns="45720" tIns="0" rIns="45720" bIns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72B177-8DA7-44BD-AE42-55A61A07D52B}" type="datetimeFigureOut">
              <a:rPr lang="ru-RU" smtClean="0"/>
              <a:t>25.03.2022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30965F-7BF8-407E-BE84-59F8F122BAA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571237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4672B177-8DA7-44BD-AE42-55A61A07D52B}" type="datetimeFigureOut">
              <a:rPr lang="ru-RU" smtClean="0"/>
              <a:t>25.03.2022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F630965F-7BF8-407E-BE84-59F8F122BAA0}" type="slidenum">
              <a:rPr lang="ru-RU" smtClean="0"/>
              <a:t>‹#›</a:t>
            </a:fld>
            <a:endParaRPr lang="ru-RU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530638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2" r:id="rId1"/>
    <p:sldLayoutId id="2147483793" r:id="rId2"/>
    <p:sldLayoutId id="2147483794" r:id="rId3"/>
    <p:sldLayoutId id="2147483795" r:id="rId4"/>
    <p:sldLayoutId id="2147483796" r:id="rId5"/>
    <p:sldLayoutId id="2147483797" r:id="rId6"/>
    <p:sldLayoutId id="2147483798" r:id="rId7"/>
    <p:sldLayoutId id="2147483799" r:id="rId8"/>
    <p:sldLayoutId id="2147483800" r:id="rId9"/>
    <p:sldLayoutId id="2147483801" r:id="rId10"/>
    <p:sldLayoutId id="2147483802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ctrTitle"/>
          </p:nvPr>
        </p:nvSpPr>
        <p:spPr>
          <a:xfrm>
            <a:off x="1383957" y="189470"/>
            <a:ext cx="9144000" cy="4769708"/>
          </a:xfrm>
        </p:spPr>
        <p:txBody>
          <a:bodyPr>
            <a:normAutofit/>
          </a:bodyPr>
          <a:lstStyle/>
          <a:p>
            <a:pPr algn="ctr"/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ВЫПУСКНАЯ КВАЛИФИКАЦИОННАЯ РАБОТА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Тема: «Проблематика современной экономики»</a:t>
            </a:r>
            <a:b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Петров Иван Иванович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b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одзаголовок 4"/>
          <p:cNvSpPr>
            <a:spLocks noGrp="1"/>
          </p:cNvSpPr>
          <p:nvPr>
            <p:ph type="subTitle" idx="1"/>
          </p:nvPr>
        </p:nvSpPr>
        <p:spPr>
          <a:xfrm>
            <a:off x="1672282" y="4475248"/>
            <a:ext cx="9144000" cy="1655762"/>
          </a:xfrm>
        </p:spPr>
        <p:txBody>
          <a:bodyPr>
            <a:normAutofit/>
          </a:bodyPr>
          <a:lstStyle/>
          <a:p>
            <a:pPr algn="just">
              <a:lnSpc>
                <a:spcPct val="100000"/>
              </a:lnSpc>
            </a:pPr>
            <a:endParaRPr lang="ru-RU" b="1" strike="noStrike" spc="-1" dirty="0" smtClean="0">
              <a:uFill>
                <a:solidFill>
                  <a:srgbClr val="FFFFFF"/>
                </a:solidFill>
              </a:uFill>
              <a:latin typeface="Times New Roman" panose="02020603050405020304" pitchFamily="18" charset="0"/>
              <a:ea typeface="Times New Roman"/>
              <a:cs typeface="Times New Roman" panose="02020603050405020304" pitchFamily="18" charset="0"/>
            </a:endParaRPr>
          </a:p>
          <a:p>
            <a:pPr algn="just">
              <a:lnSpc>
                <a:spcPct val="100000"/>
              </a:lnSpc>
            </a:pPr>
            <a:r>
              <a:rPr lang="ru-RU" sz="2200" strike="noStrike" spc="-1" dirty="0" smtClean="0">
                <a:solidFill>
                  <a:schemeClr val="tx1"/>
                </a:solidFill>
                <a:uFill>
                  <a:solidFill>
                    <a:srgbClr val="FFFFFF"/>
                  </a:solidFill>
                </a:u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Специальность: 21.02.04 – «Землеустройство»</a:t>
            </a:r>
          </a:p>
          <a:p>
            <a:pPr algn="just">
              <a:lnSpc>
                <a:spcPct val="100000"/>
              </a:lnSpc>
            </a:pPr>
            <a:r>
              <a:rPr lang="ru-RU" sz="2200" spc="-1" dirty="0">
                <a:solidFill>
                  <a:schemeClr val="tx1"/>
                </a:solidFill>
                <a:uFill>
                  <a:solidFill>
                    <a:srgbClr val="FFFFFF"/>
                  </a:solidFill>
                </a:u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р</a:t>
            </a:r>
            <a:r>
              <a:rPr lang="ru-RU" sz="2200" strike="noStrike" spc="-1" dirty="0" smtClean="0">
                <a:solidFill>
                  <a:schemeClr val="tx1"/>
                </a:solidFill>
                <a:uFill>
                  <a:solidFill>
                    <a:srgbClr val="FFFFFF"/>
                  </a:solidFill>
                </a:u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уководитель: </a:t>
            </a:r>
            <a:r>
              <a:rPr lang="ru-RU" sz="2200" strike="noStrike" spc="-1" dirty="0" smtClean="0">
                <a:solidFill>
                  <a:schemeClr val="tx1"/>
                </a:solidFill>
                <a:uFill>
                  <a:solidFill>
                    <a:srgbClr val="FFFFFF"/>
                  </a:solidFill>
                </a:uFill>
                <a:latin typeface="Times New Roman" panose="02020603050405020304" pitchFamily="18" charset="0"/>
                <a:ea typeface="Arial"/>
                <a:cs typeface="Times New Roman" panose="02020603050405020304" pitchFamily="18" charset="0"/>
              </a:rPr>
              <a:t>Максименко Любовь Александровна</a:t>
            </a:r>
            <a:endParaRPr lang="ru-RU" sz="2200" strike="noStrike" spc="-1" dirty="0">
              <a:solidFill>
                <a:schemeClr val="tx1"/>
              </a:solidFill>
              <a:uFill>
                <a:solidFill>
                  <a:srgbClr val="FFFFFF"/>
                </a:solidFill>
              </a:u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521883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23139" y="270129"/>
            <a:ext cx="10058400" cy="413612"/>
          </a:xfrm>
          <a:solidFill>
            <a:schemeClr val="accent2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txBody>
          <a:bodyPr>
            <a:normAutofit/>
          </a:bodyPr>
          <a:lstStyle/>
          <a:p>
            <a:pPr algn="ctr"/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Цель выпускной квалификационной работы</a:t>
            </a:r>
            <a:endParaRPr lang="ru-RU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4460841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23139" y="270129"/>
            <a:ext cx="10058400" cy="413612"/>
          </a:xfrm>
          <a:solidFill>
            <a:schemeClr val="accent2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txBody>
          <a:bodyPr>
            <a:normAutofit/>
          </a:bodyPr>
          <a:lstStyle/>
          <a:p>
            <a:pPr algn="ctr"/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Задачи выпускной квалификационной работы</a:t>
            </a:r>
            <a:endParaRPr lang="ru-RU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2210818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23139" y="270129"/>
            <a:ext cx="10058400" cy="413612"/>
          </a:xfrm>
          <a:solidFill>
            <a:schemeClr val="accent2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txBody>
          <a:bodyPr>
            <a:normAutofit/>
          </a:bodyPr>
          <a:lstStyle/>
          <a:p>
            <a:pPr algn="ctr"/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Обзор используемой литературы</a:t>
            </a:r>
            <a:endParaRPr lang="ru-RU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z="1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</a:t>
            </a:r>
            <a:r>
              <a:rPr lang="ru-RU" sz="18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Аллакоз</a:t>
            </a:r>
            <a:r>
              <a:rPr lang="ru-RU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В.В. Землеустройство - инвестиционная карта России в аграрном секторе [текст] / В. В. </a:t>
            </a:r>
            <a:r>
              <a:rPr lang="ru-RU" sz="1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Алакоз</a:t>
            </a:r>
            <a:r>
              <a:rPr lang="ru-RU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А. В. Никонов // Землеустройство, кадастр и мониторинг земель. - 2019. - № 4. - С. 6-12</a:t>
            </a:r>
            <a:r>
              <a:rPr lang="ru-RU" sz="1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sz="1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 Министерство </a:t>
            </a:r>
            <a:r>
              <a:rPr lang="ru-RU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сельского хозяйства Новосибирской области </a:t>
            </a:r>
            <a:r>
              <a:rPr lang="ru-RU" sz="1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[Электронный </a:t>
            </a:r>
            <a:r>
              <a:rPr lang="ru-RU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ресурс</a:t>
            </a:r>
            <a:r>
              <a:rPr lang="ru-RU" sz="1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] - </a:t>
            </a:r>
            <a:r>
              <a:rPr lang="ru-RU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Режим доступа: </a:t>
            </a:r>
            <a:r>
              <a:rPr lang="ru-RU" sz="1800" u="sng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https://</a:t>
            </a:r>
            <a:r>
              <a:rPr lang="ru-RU" sz="1800" u="sng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mcx.nso.ru/page/444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6219656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/>
            <a:r>
              <a:rPr lang="ru-RU" dirty="0" smtClean="0"/>
              <a:t>                            </a:t>
            </a:r>
          </a:p>
          <a:p>
            <a:pPr algn="ctr"/>
            <a:r>
              <a:rPr lang="ru-RU" dirty="0" smtClean="0"/>
              <a:t> </a:t>
            </a: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Краткая 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характеристика ВКР с наглядным представлением</a:t>
            </a:r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825505"/>
          </a:xfrm>
        </p:spPr>
        <p:txBody>
          <a:bodyPr/>
          <a:lstStyle/>
          <a:p>
            <a:pPr algn="ctr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5078691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/>
            <a:r>
              <a:rPr lang="ru-RU" dirty="0" smtClean="0"/>
              <a:t>                            </a:t>
            </a:r>
          </a:p>
          <a:p>
            <a:pPr algn="ctr"/>
            <a:r>
              <a:rPr lang="ru-RU" dirty="0" smtClean="0"/>
              <a:t> </a:t>
            </a: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Краткая 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характеристика ВКР с наглядным представлением</a:t>
            </a:r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825505"/>
          </a:xfrm>
        </p:spPr>
        <p:txBody>
          <a:bodyPr/>
          <a:lstStyle/>
          <a:p>
            <a:pPr algn="ctr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1674182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/>
            <a:r>
              <a:rPr lang="ru-RU" dirty="0" smtClean="0"/>
              <a:t>                            </a:t>
            </a:r>
          </a:p>
          <a:p>
            <a:pPr algn="ctr"/>
            <a:r>
              <a:rPr lang="ru-RU" dirty="0" smtClean="0"/>
              <a:t> </a:t>
            </a: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Краткая 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характеристика ВКР с наглядным представлением</a:t>
            </a:r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825505"/>
          </a:xfrm>
        </p:spPr>
        <p:txBody>
          <a:bodyPr/>
          <a:lstStyle/>
          <a:p>
            <a:pPr algn="ctr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1481830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/>
            <a:r>
              <a:rPr lang="ru-RU" dirty="0" smtClean="0"/>
              <a:t>                            </a:t>
            </a:r>
          </a:p>
          <a:p>
            <a:pPr algn="ctr"/>
            <a:r>
              <a:rPr lang="ru-RU" dirty="0" smtClean="0"/>
              <a:t> </a:t>
            </a: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Краткая 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характеристика ВКР с наглядным представлением</a:t>
            </a:r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825505"/>
          </a:xfrm>
        </p:spPr>
        <p:txBody>
          <a:bodyPr/>
          <a:lstStyle/>
          <a:p>
            <a:pPr algn="ctr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7810815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23139" y="270129"/>
            <a:ext cx="10058400" cy="413612"/>
          </a:xfrm>
          <a:solidFill>
            <a:schemeClr val="accent2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txBody>
          <a:bodyPr>
            <a:normAutofit/>
          </a:bodyPr>
          <a:lstStyle/>
          <a:p>
            <a:pPr algn="ctr"/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Выводы и заключения выпускной квалификационной работы</a:t>
            </a:r>
            <a:endParaRPr lang="ru-RU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3254797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ctrTitle"/>
          </p:nvPr>
        </p:nvSpPr>
        <p:spPr>
          <a:xfrm>
            <a:off x="1480339" y="790833"/>
            <a:ext cx="9144000" cy="4769708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СПАСИБО ЗА ВНИМАНИЕ!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b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одзаголовок 4"/>
          <p:cNvSpPr>
            <a:spLocks noGrp="1"/>
          </p:cNvSpPr>
          <p:nvPr>
            <p:ph type="subTitle" idx="1"/>
          </p:nvPr>
        </p:nvSpPr>
        <p:spPr>
          <a:xfrm>
            <a:off x="1581665" y="4579207"/>
            <a:ext cx="9144000" cy="1080187"/>
          </a:xfrm>
        </p:spPr>
        <p:txBody>
          <a:bodyPr>
            <a:noAutofit/>
          </a:bodyPr>
          <a:lstStyle/>
          <a:p>
            <a:pPr algn="ctr">
              <a:lnSpc>
                <a:spcPct val="100000"/>
              </a:lnSpc>
            </a:pPr>
            <a:r>
              <a:rPr lang="ru-RU" sz="2200" spc="-1" dirty="0" smtClean="0">
                <a:solidFill>
                  <a:schemeClr val="tx1"/>
                </a:solidFill>
                <a:uFill>
                  <a:solidFill>
                    <a:srgbClr val="FFFFFF"/>
                  </a:solidFill>
                </a:u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Специальность</a:t>
            </a:r>
            <a:r>
              <a:rPr lang="ru-RU" sz="2200" spc="-1" dirty="0">
                <a:solidFill>
                  <a:schemeClr val="tx1"/>
                </a:solidFill>
                <a:uFill>
                  <a:solidFill>
                    <a:srgbClr val="FFFFFF"/>
                  </a:solidFill>
                </a:u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: 21.02.04 – «Землеустройство»</a:t>
            </a:r>
          </a:p>
          <a:p>
            <a:pPr algn="ctr">
              <a:lnSpc>
                <a:spcPct val="100000"/>
              </a:lnSpc>
            </a:pPr>
            <a:r>
              <a:rPr lang="ru-RU" sz="2200" spc="-1" smtClean="0">
                <a:solidFill>
                  <a:schemeClr val="tx1"/>
                </a:solidFill>
                <a:uFill>
                  <a:solidFill>
                    <a:srgbClr val="FFFFFF"/>
                  </a:solidFill>
                </a:u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ОБУЧАЮЩИЙСЯ: </a:t>
            </a:r>
            <a:r>
              <a:rPr lang="ru-RU" sz="2200" spc="-1" dirty="0">
                <a:solidFill>
                  <a:schemeClr val="tx1"/>
                </a:solidFill>
                <a:uFill>
                  <a:solidFill>
                    <a:srgbClr val="FFFFFF"/>
                  </a:solidFill>
                </a:uFill>
                <a:latin typeface="Times New Roman" panose="02020603050405020304" pitchFamily="18" charset="0"/>
                <a:ea typeface="Arial"/>
                <a:cs typeface="Times New Roman" panose="02020603050405020304" pitchFamily="18" charset="0"/>
              </a:rPr>
              <a:t>Максименко Любовь Александровна</a:t>
            </a:r>
            <a:endParaRPr lang="ru-RU" sz="2200" spc="-1" dirty="0">
              <a:solidFill>
                <a:schemeClr val="tx1"/>
              </a:solidFill>
              <a:uFill>
                <a:solidFill>
                  <a:srgbClr val="FFFFFF"/>
                </a:solidFill>
              </a:u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Заголовок 1"/>
          <p:cNvSpPr txBox="1">
            <a:spLocks/>
          </p:cNvSpPr>
          <p:nvPr/>
        </p:nvSpPr>
        <p:spPr>
          <a:xfrm>
            <a:off x="1023139" y="270129"/>
            <a:ext cx="10058400" cy="413612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8000" kern="1200" spc="-5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Тема: «Проблематика современной экономики»</a:t>
            </a:r>
            <a:endParaRPr lang="ru-RU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37986859"/>
      </p:ext>
    </p:extLst>
  </p:cSld>
  <p:clrMapOvr>
    <a:masterClrMapping/>
  </p:clrMapOvr>
</p:sld>
</file>

<file path=ppt/theme/theme1.xml><?xml version="1.0" encoding="utf-8"?>
<a:theme xmlns:a="http://schemas.openxmlformats.org/drawingml/2006/main" name="Ретро">
  <a:themeElements>
    <a:clrScheme name="Ретро">
      <a:dk1>
        <a:sysClr val="windowText" lastClr="000000"/>
      </a:dk1>
      <a:lt1>
        <a:sysClr val="window" lastClr="FFFFFF"/>
      </a:lt1>
      <a:dk2>
        <a:srgbClr val="344068"/>
      </a:dk2>
      <a:lt2>
        <a:srgbClr val="D9E0E6"/>
      </a:lt2>
      <a:accent1>
        <a:srgbClr val="1CADE4"/>
      </a:accent1>
      <a:accent2>
        <a:srgbClr val="2683C6"/>
      </a:accent2>
      <a:accent3>
        <a:srgbClr val="28C4CC"/>
      </a:accent3>
      <a:accent4>
        <a:srgbClr val="42BA97"/>
      </a:accent4>
      <a:accent5>
        <a:srgbClr val="3E8853"/>
      </a:accent5>
      <a:accent6>
        <a:srgbClr val="62A39F"/>
      </a:accent6>
      <a:hlink>
        <a:srgbClr val="6EAC1C"/>
      </a:hlink>
      <a:folHlink>
        <a:srgbClr val="B26B02"/>
      </a:folHlink>
    </a:clrScheme>
    <a:fontScheme name="Ретро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Ретро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9CC26709-368C-4D72-9060-94E5B3FF3CD6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53</TotalTime>
  <Words>149</Words>
  <Application>Microsoft Office PowerPoint</Application>
  <PresentationFormat>Широкоэкранный</PresentationFormat>
  <Paragraphs>22</Paragraphs>
  <Slides>10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5" baseType="lpstr">
      <vt:lpstr>Arial</vt:lpstr>
      <vt:lpstr>Calibri</vt:lpstr>
      <vt:lpstr>Calibri Light</vt:lpstr>
      <vt:lpstr>Times New Roman</vt:lpstr>
      <vt:lpstr>Ретро</vt:lpstr>
      <vt:lpstr> ВЫПУСКНАЯ КВАЛИФИКАЦИОННАЯ РАБОТА  Тема: «Проблематика современной экономики»   Петров Иван Иванович   </vt:lpstr>
      <vt:lpstr>Цель выпускной квалификационной работы</vt:lpstr>
      <vt:lpstr>Задачи выпускной квалификационной работы</vt:lpstr>
      <vt:lpstr>Обзор используемой литературы</vt:lpstr>
      <vt:lpstr>Презентация PowerPoint</vt:lpstr>
      <vt:lpstr>Презентация PowerPoint</vt:lpstr>
      <vt:lpstr>Презентация PowerPoint</vt:lpstr>
      <vt:lpstr>Презентация PowerPoint</vt:lpstr>
      <vt:lpstr>Выводы и заключения выпускной квалификационной работы</vt:lpstr>
      <vt:lpstr>                     СПАСИБО ЗА ВНИМАНИЕ!        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ВЫПУСКНАЯ КВАЛИФИКАЦИОННАЯ РАБОТА  Тема: «Проблематика современной экономики»   Петров Иван Иванович</dc:title>
  <dc:creator>Admin</dc:creator>
  <cp:lastModifiedBy>Дмитрий Дмитриев</cp:lastModifiedBy>
  <cp:revision>6</cp:revision>
  <dcterms:created xsi:type="dcterms:W3CDTF">2022-03-05T05:20:28Z</dcterms:created>
  <dcterms:modified xsi:type="dcterms:W3CDTF">2022-03-25T02:51:39Z</dcterms:modified>
</cp:coreProperties>
</file>